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9A9DF-AA76-412B-AAE5-FF114650184A}" type="datetimeFigureOut">
              <a:rPr lang="en-US" smtClean="0"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A08DE-9068-4BFC-B810-F41A7CB344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College student </a:t>
            </a:r>
            <a:r>
              <a:rPr lang="en-US" dirty="0" err="1" smtClean="0"/>
              <a:t>vs</a:t>
            </a:r>
            <a:r>
              <a:rPr lang="en-US" dirty="0" smtClean="0"/>
              <a:t> Inmates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Julio </a:t>
            </a:r>
            <a:r>
              <a:rPr lang="en-US" dirty="0" err="1" smtClean="0"/>
              <a:t>Sura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#3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10:00-10:30 woke up got ready and ate breakfast</a:t>
            </a:r>
            <a:br>
              <a:rPr lang="en-US" sz="1400" dirty="0" smtClean="0"/>
            </a:br>
            <a:r>
              <a:rPr lang="en-US" sz="1400" dirty="0" smtClean="0"/>
              <a:t>10:30-12:45 went to class</a:t>
            </a:r>
            <a:br>
              <a:rPr lang="en-US" sz="1400" dirty="0" smtClean="0"/>
            </a:br>
            <a:r>
              <a:rPr lang="en-US" sz="1400" dirty="0" smtClean="0"/>
              <a:t>12:15-1:00 ate lunch</a:t>
            </a:r>
            <a:br>
              <a:rPr lang="en-US" sz="1400" dirty="0" smtClean="0"/>
            </a:br>
            <a:r>
              <a:rPr lang="en-US" sz="1400" dirty="0" smtClean="0"/>
              <a:t>1:00-1:40 went to the library and studied</a:t>
            </a:r>
            <a:br>
              <a:rPr lang="en-US" sz="1400" dirty="0" smtClean="0"/>
            </a:br>
            <a:r>
              <a:rPr lang="en-US" sz="1400" dirty="0" smtClean="0"/>
              <a:t>2:00-3:15 went to class</a:t>
            </a:r>
            <a:br>
              <a:rPr lang="en-US" sz="1400" dirty="0" smtClean="0"/>
            </a:br>
            <a:r>
              <a:rPr lang="en-US" sz="1400" dirty="0" smtClean="0"/>
              <a:t>3:30-4:45 went to class</a:t>
            </a:r>
            <a:br>
              <a:rPr lang="en-US" sz="1400" dirty="0" smtClean="0"/>
            </a:br>
            <a:r>
              <a:rPr lang="en-US" sz="1400" dirty="0" smtClean="0"/>
              <a:t>5:00-6:00 got home and ate dinner</a:t>
            </a:r>
            <a:br>
              <a:rPr lang="en-US" sz="1400" dirty="0" smtClean="0"/>
            </a:br>
            <a:r>
              <a:rPr lang="en-US" sz="1400" dirty="0" smtClean="0"/>
              <a:t>6:00-6:30 got ready</a:t>
            </a:r>
            <a:br>
              <a:rPr lang="en-US" sz="1400" dirty="0" smtClean="0"/>
            </a:br>
            <a:r>
              <a:rPr lang="en-US" sz="1400" dirty="0" smtClean="0"/>
              <a:t>6:30-1200 hung out with friends</a:t>
            </a:r>
            <a:br>
              <a:rPr lang="en-US" sz="1400" dirty="0" smtClean="0"/>
            </a:br>
            <a:r>
              <a:rPr lang="en-US" sz="1400" dirty="0" smtClean="0"/>
              <a:t>12:30 went to bed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4495800" y="1720840"/>
            <a:ext cx="2362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#4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8:00-8:30 woke up and ate breakfast</a:t>
            </a:r>
            <a:br>
              <a:rPr lang="en-US" sz="1400" dirty="0" smtClean="0"/>
            </a:br>
            <a:r>
              <a:rPr lang="en-US" sz="1400" dirty="0" smtClean="0"/>
              <a:t>8:30-12:30 read and studied</a:t>
            </a:r>
            <a:br>
              <a:rPr lang="en-US" sz="1400" dirty="0" smtClean="0"/>
            </a:br>
            <a:r>
              <a:rPr lang="en-US" sz="1400" dirty="0" smtClean="0"/>
              <a:t>12:30-1:45 class</a:t>
            </a:r>
            <a:br>
              <a:rPr lang="en-US" sz="1400" dirty="0" smtClean="0"/>
            </a:br>
            <a:r>
              <a:rPr lang="en-US" sz="1400" dirty="0" smtClean="0"/>
              <a:t>2:00-3:15 class</a:t>
            </a:r>
            <a:br>
              <a:rPr lang="en-US" sz="1400" dirty="0" smtClean="0"/>
            </a:br>
            <a:r>
              <a:rPr lang="en-US" sz="1400" dirty="0" smtClean="0"/>
              <a:t>3:15-4:00 went home and got something to eat</a:t>
            </a:r>
            <a:br>
              <a:rPr lang="en-US" sz="1400" dirty="0" smtClean="0"/>
            </a:br>
            <a:r>
              <a:rPr lang="en-US" sz="1400" dirty="0" smtClean="0"/>
              <a:t>4:00-7:45 went to the gym</a:t>
            </a:r>
            <a:br>
              <a:rPr lang="en-US" sz="1400" dirty="0" smtClean="0"/>
            </a:br>
            <a:r>
              <a:rPr lang="en-US" sz="1400" dirty="0" smtClean="0"/>
              <a:t>7:45-8:30 got something to eat</a:t>
            </a:r>
            <a:br>
              <a:rPr lang="en-US" sz="1400" dirty="0" smtClean="0"/>
            </a:br>
            <a:r>
              <a:rPr lang="en-US" sz="1400" dirty="0" smtClean="0"/>
              <a:t>8:00 went back to </a:t>
            </a:r>
            <a:r>
              <a:rPr lang="en-US" sz="1400" dirty="0" err="1" smtClean="0"/>
              <a:t>appartment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12:00 went to bed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#5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8:30-9:30 showered, got dressed and ate breakfast</a:t>
            </a:r>
            <a:br>
              <a:rPr lang="en-US" dirty="0" smtClean="0"/>
            </a:br>
            <a:r>
              <a:rPr lang="en-US" dirty="0" smtClean="0"/>
              <a:t>9:30-10:30 went to </a:t>
            </a:r>
            <a:r>
              <a:rPr lang="en-US" dirty="0" err="1" smtClean="0"/>
              <a:t>mcCormick</a:t>
            </a:r>
            <a:r>
              <a:rPr lang="en-US" dirty="0" smtClean="0"/>
              <a:t> to talk to nursing department</a:t>
            </a:r>
            <a:br>
              <a:rPr lang="en-US" dirty="0" smtClean="0"/>
            </a:br>
            <a:r>
              <a:rPr lang="en-US" dirty="0" smtClean="0"/>
              <a:t>10:30-10:45 walked to </a:t>
            </a:r>
            <a:r>
              <a:rPr lang="en-US" dirty="0" err="1" smtClean="0"/>
              <a:t>waller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10:45-12:15 class</a:t>
            </a:r>
            <a:br>
              <a:rPr lang="en-US" dirty="0" smtClean="0"/>
            </a:br>
            <a:r>
              <a:rPr lang="en-US" dirty="0" smtClean="0"/>
              <a:t>12:15-1:30 went back to the apartment and ate lunch</a:t>
            </a:r>
            <a:br>
              <a:rPr lang="en-US" dirty="0" smtClean="0"/>
            </a:br>
            <a:r>
              <a:rPr lang="en-US" dirty="0" smtClean="0"/>
              <a:t>2:00-3:15 </a:t>
            </a:r>
            <a:r>
              <a:rPr lang="en-US" dirty="0" err="1" smtClean="0"/>
              <a:t>spanish</a:t>
            </a:r>
            <a:r>
              <a:rPr lang="en-US" dirty="0" smtClean="0"/>
              <a:t> class</a:t>
            </a:r>
            <a:br>
              <a:rPr lang="en-US" dirty="0" smtClean="0"/>
            </a:br>
            <a:r>
              <a:rPr lang="en-US" dirty="0" smtClean="0"/>
              <a:t>3:15-4:30 went to the library and did homework</a:t>
            </a:r>
            <a:br>
              <a:rPr lang="en-US" dirty="0" smtClean="0"/>
            </a:br>
            <a:r>
              <a:rPr lang="en-US" dirty="0" smtClean="0"/>
              <a:t>4:30-5:40 went back to the apartment and did more homework</a:t>
            </a:r>
            <a:br>
              <a:rPr lang="en-US" dirty="0" smtClean="0"/>
            </a:br>
            <a:r>
              <a:rPr lang="en-US" dirty="0" smtClean="0"/>
              <a:t>5:40-6:30 got ready</a:t>
            </a:r>
            <a:br>
              <a:rPr lang="en-US" dirty="0" smtClean="0"/>
            </a:br>
            <a:r>
              <a:rPr lang="en-US" dirty="0" smtClean="0"/>
              <a:t>6:30-12:00 hung out with friends</a:t>
            </a:r>
            <a:br>
              <a:rPr lang="en-US" dirty="0" smtClean="0"/>
            </a:br>
            <a:r>
              <a:rPr lang="en-US" dirty="0" smtClean="0"/>
              <a:t>12:30 went to bed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 </a:t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wake up between 8 and 10 in the morning.</a:t>
            </a:r>
          </a:p>
          <a:p>
            <a:r>
              <a:rPr lang="en-US" dirty="0" smtClean="0"/>
              <a:t>They all ate breakfast</a:t>
            </a:r>
          </a:p>
          <a:p>
            <a:r>
              <a:rPr lang="en-US" dirty="0" smtClean="0"/>
              <a:t>4 out of five students found their way to campus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campus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Class</a:t>
            </a:r>
          </a:p>
          <a:p>
            <a:pPr>
              <a:buNone/>
            </a:pPr>
            <a:r>
              <a:rPr lang="en-US" dirty="0" smtClean="0"/>
              <a:t>Study</a:t>
            </a:r>
          </a:p>
          <a:p>
            <a:pPr>
              <a:buNone/>
            </a:pPr>
            <a:r>
              <a:rPr lang="en-US" dirty="0" smtClean="0"/>
              <a:t>Meeting with teachers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 found that when students had time in between classes they either went to the library to study or back to their apartment to eat lunch.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Gym</a:t>
            </a:r>
          </a:p>
          <a:p>
            <a:r>
              <a:rPr lang="en-US" dirty="0" smtClean="0"/>
              <a:t>Practice</a:t>
            </a:r>
          </a:p>
          <a:p>
            <a:r>
              <a:rPr lang="en-US" dirty="0" smtClean="0"/>
              <a:t>More studying</a:t>
            </a:r>
          </a:p>
          <a:p>
            <a:r>
              <a:rPr lang="en-US" dirty="0" smtClean="0"/>
              <a:t>Hanging out with friends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Inmates at CCP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better understand how an inmate at the Columbia County Prison spends his day, I observed them while I was at work.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</a:t>
            </a:r>
            <a:br>
              <a:rPr lang="en-US" dirty="0" smtClean="0"/>
            </a:br>
            <a:r>
              <a:rPr lang="en-US" dirty="0" smtClean="0"/>
              <a:t>Inmates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Wake up around 6:45 a.m.</a:t>
            </a:r>
          </a:p>
          <a:p>
            <a:r>
              <a:rPr lang="en-US" dirty="0" smtClean="0"/>
              <a:t>Doors are unlocked and they eat breakfast in the day room.</a:t>
            </a:r>
          </a:p>
          <a:p>
            <a:r>
              <a:rPr lang="en-US" dirty="0" smtClean="0"/>
              <a:t>Usually go back to bed after breakfast</a:t>
            </a:r>
          </a:p>
          <a:p>
            <a:r>
              <a:rPr lang="en-US" dirty="0" smtClean="0"/>
              <a:t>Wake up between 8 and 10</a:t>
            </a:r>
          </a:p>
          <a:p>
            <a:r>
              <a:rPr lang="en-US" dirty="0" smtClean="0"/>
              <a:t>Some watch TV</a:t>
            </a:r>
          </a:p>
          <a:p>
            <a:r>
              <a:rPr lang="en-US" dirty="0" smtClean="0"/>
              <a:t>Some walk around the court yard for fresh air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 </a:t>
            </a:r>
            <a:br>
              <a:rPr lang="en-US" dirty="0" smtClean="0"/>
            </a:br>
            <a:r>
              <a:rPr lang="en-US" dirty="0" smtClean="0"/>
              <a:t>Inmates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-Read </a:t>
            </a:r>
          </a:p>
          <a:p>
            <a:pPr>
              <a:buNone/>
            </a:pPr>
            <a:r>
              <a:rPr lang="en-US" dirty="0" smtClean="0"/>
              <a:t>-Church classes, </a:t>
            </a:r>
            <a:r>
              <a:rPr lang="en-US" dirty="0" err="1" smtClean="0"/>
              <a:t>spanish</a:t>
            </a:r>
            <a:r>
              <a:rPr lang="en-US" dirty="0" smtClean="0"/>
              <a:t> classes, GED classes etc</a:t>
            </a:r>
          </a:p>
          <a:p>
            <a:pPr>
              <a:buNone/>
            </a:pPr>
            <a:r>
              <a:rPr lang="en-US" dirty="0" smtClean="0"/>
              <a:t>-Noon is lockdown for an hour</a:t>
            </a:r>
          </a:p>
          <a:p>
            <a:pPr>
              <a:buNone/>
            </a:pPr>
            <a:r>
              <a:rPr lang="en-US" dirty="0" smtClean="0"/>
              <a:t>-They usually take a nap, read, or write letters</a:t>
            </a:r>
          </a:p>
          <a:p>
            <a:pPr>
              <a:buNone/>
            </a:pPr>
            <a:r>
              <a:rPr lang="en-US" dirty="0" smtClean="0"/>
              <a:t>-At 1 doors are unlocked</a:t>
            </a:r>
          </a:p>
          <a:p>
            <a:pPr>
              <a:buNone/>
            </a:pPr>
            <a:r>
              <a:rPr lang="en-US" dirty="0" smtClean="0"/>
              <a:t>-</a:t>
            </a:r>
            <a:r>
              <a:rPr lang="en-US" dirty="0" err="1" smtClean="0"/>
              <a:t>exsercise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-use the courtyard to play sports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Findings </a:t>
            </a:r>
            <a:br>
              <a:rPr lang="en-US" dirty="0" smtClean="0"/>
            </a:br>
            <a:r>
              <a:rPr lang="en-US" dirty="0" smtClean="0"/>
              <a:t>Inmates continued..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 cells</a:t>
            </a:r>
          </a:p>
          <a:p>
            <a:r>
              <a:rPr lang="en-US" dirty="0" smtClean="0"/>
              <a:t>Do laundry </a:t>
            </a:r>
          </a:p>
          <a:p>
            <a:r>
              <a:rPr lang="en-US" dirty="0" smtClean="0"/>
              <a:t>Shower </a:t>
            </a:r>
          </a:p>
          <a:p>
            <a:r>
              <a:rPr lang="en-US" dirty="0" smtClean="0"/>
              <a:t>Have meetings with their attorneys </a:t>
            </a:r>
          </a:p>
          <a:p>
            <a:r>
              <a:rPr lang="en-US" dirty="0" smtClean="0"/>
              <a:t>Locked down again at 3:30 until 4:30</a:t>
            </a:r>
          </a:p>
          <a:p>
            <a:r>
              <a:rPr lang="en-US" dirty="0" smtClean="0"/>
              <a:t>The rest of the time they use to watch TV and socialize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Inmates and students live in completely different environments, the typical day of an inmate is a lot like a college student’s day. Everyone has their own routine. Although they are very similar in having a routine day, the major and obvious difference is that students have the option to do more things during their free time.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college students have a routine throughout their day whether they know it or not. Many college students are part of a sports team, clubs, or maybe a job. This means that in order to manage their time more efficiently they need a routine.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most college students, the inmates at the Columbia county prison also have their own routine in order to manage their time right.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are some similarities and differences between a typical college student’s day and a prison inmates daily routine?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College student’s activity throughout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</a:t>
            </a:r>
          </a:p>
          <a:p>
            <a:r>
              <a:rPr lang="en-US" dirty="0" smtClean="0"/>
              <a:t>Study</a:t>
            </a:r>
          </a:p>
          <a:p>
            <a:r>
              <a:rPr lang="en-US" dirty="0" smtClean="0"/>
              <a:t>Sports</a:t>
            </a:r>
          </a:p>
          <a:p>
            <a:r>
              <a:rPr lang="en-US" dirty="0" smtClean="0"/>
              <a:t>Clubs</a:t>
            </a:r>
          </a:p>
          <a:p>
            <a:r>
              <a:rPr lang="en-US" dirty="0" smtClean="0"/>
              <a:t>gym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Inmate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Court yard hand ball</a:t>
            </a:r>
          </a:p>
          <a:p>
            <a:r>
              <a:rPr lang="en-US" dirty="0" smtClean="0"/>
              <a:t>Basketball</a:t>
            </a:r>
          </a:p>
          <a:p>
            <a:r>
              <a:rPr lang="en-US" dirty="0" smtClean="0"/>
              <a:t>Board games</a:t>
            </a:r>
          </a:p>
          <a:p>
            <a:r>
              <a:rPr lang="en-US" dirty="0" smtClean="0"/>
              <a:t>TV</a:t>
            </a:r>
          </a:p>
          <a:p>
            <a:r>
              <a:rPr lang="en-US" dirty="0" smtClean="0"/>
              <a:t>Exercise </a:t>
            </a:r>
          </a:p>
          <a:p>
            <a:r>
              <a:rPr lang="en-US" dirty="0" smtClean="0"/>
              <a:t>Law library</a:t>
            </a:r>
          </a:p>
          <a:p>
            <a:r>
              <a:rPr lang="en-US" dirty="0" smtClean="0"/>
              <a:t>laundry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Rebekah</a:t>
            </a:r>
            <a:r>
              <a:rPr lang="en-US" dirty="0" smtClean="0"/>
              <a:t> Nathan’s freshman year, she joins the </a:t>
            </a:r>
            <a:r>
              <a:rPr lang="en-US" dirty="0" err="1" smtClean="0"/>
              <a:t>Anyu</a:t>
            </a:r>
            <a:r>
              <a:rPr lang="en-US" dirty="0" smtClean="0"/>
              <a:t> community as a college student in order to get a better perspective of what a typical college student’s life and day is like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</a:t>
            </a:r>
            <a:br>
              <a:rPr lang="en-US" dirty="0" smtClean="0"/>
            </a:br>
            <a:r>
              <a:rPr lang="en-US" dirty="0" smtClean="0"/>
              <a:t>Students at </a:t>
            </a:r>
            <a:r>
              <a:rPr lang="en-US" dirty="0" err="1" smtClean="0"/>
              <a:t>Bloomu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better understand what a Bloomsburg university student’s normal day is like, I interviewed five students and collected data on what they did the whole day.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#1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9:00-9:30 woke up got ready and ate breakfast</a:t>
            </a:r>
            <a:br>
              <a:rPr lang="en-US" sz="1400" dirty="0" smtClean="0"/>
            </a:br>
            <a:r>
              <a:rPr lang="en-US" sz="1400" dirty="0" smtClean="0"/>
              <a:t>9:30-9:40 walked to the bus stop from </a:t>
            </a:r>
            <a:r>
              <a:rPr lang="en-US" sz="1400" dirty="0" err="1" smtClean="0"/>
              <a:t>greystone</a:t>
            </a:r>
            <a:r>
              <a:rPr lang="en-US" sz="1400" dirty="0" smtClean="0"/>
              <a:t> court</a:t>
            </a:r>
            <a:br>
              <a:rPr lang="en-US" sz="1400" dirty="0" smtClean="0"/>
            </a:br>
            <a:r>
              <a:rPr lang="en-US" sz="1400" dirty="0" smtClean="0"/>
              <a:t>10:00-10:50 class</a:t>
            </a:r>
            <a:br>
              <a:rPr lang="en-US" sz="1400" dirty="0" smtClean="0"/>
            </a:br>
            <a:r>
              <a:rPr lang="en-US" sz="1400" dirty="0" smtClean="0"/>
              <a:t>10:50-1:00 read</a:t>
            </a:r>
            <a:br>
              <a:rPr lang="en-US" sz="1400" dirty="0" smtClean="0"/>
            </a:br>
            <a:r>
              <a:rPr lang="en-US" sz="1400" dirty="0" smtClean="0"/>
              <a:t>1:00-1:50 class</a:t>
            </a:r>
            <a:br>
              <a:rPr lang="en-US" sz="1400" dirty="0" smtClean="0"/>
            </a:br>
            <a:r>
              <a:rPr lang="en-US" sz="1400" dirty="0" smtClean="0"/>
              <a:t>1:50-3:00 did homework</a:t>
            </a:r>
            <a:br>
              <a:rPr lang="en-US" sz="1400" dirty="0" smtClean="0"/>
            </a:br>
            <a:r>
              <a:rPr lang="en-US" sz="1400" dirty="0" smtClean="0"/>
              <a:t>3:00-4:30 went to the gym</a:t>
            </a:r>
            <a:br>
              <a:rPr lang="en-US" sz="1400" dirty="0" smtClean="0"/>
            </a:br>
            <a:r>
              <a:rPr lang="en-US" sz="1400" dirty="0" smtClean="0"/>
              <a:t>4:30-6:00 went grocery shopping</a:t>
            </a:r>
            <a:br>
              <a:rPr lang="en-US" sz="1400" dirty="0" smtClean="0"/>
            </a:br>
            <a:r>
              <a:rPr lang="en-US" sz="1400" dirty="0" smtClean="0"/>
              <a:t>6:00-6:30 ate dinner</a:t>
            </a:r>
            <a:br>
              <a:rPr lang="en-US" sz="1400" dirty="0" smtClean="0"/>
            </a:br>
            <a:r>
              <a:rPr lang="en-US" sz="1400" dirty="0" smtClean="0"/>
              <a:t>6:30-7:30 got ready</a:t>
            </a:r>
            <a:br>
              <a:rPr lang="en-US" sz="1400" dirty="0" smtClean="0"/>
            </a:br>
            <a:r>
              <a:rPr lang="en-US" sz="1400" dirty="0" smtClean="0"/>
              <a:t>7:30-12:00 </a:t>
            </a:r>
            <a:r>
              <a:rPr lang="en-US" sz="1400" dirty="0" err="1" smtClean="0"/>
              <a:t>a.m</a:t>
            </a:r>
            <a:r>
              <a:rPr lang="en-US" sz="1400" dirty="0" smtClean="0"/>
              <a:t> hung out with friends</a:t>
            </a:r>
            <a:br>
              <a:rPr lang="en-US" sz="1400" dirty="0" smtClean="0"/>
            </a:br>
            <a:r>
              <a:rPr lang="en-US" sz="1400" dirty="0" smtClean="0"/>
              <a:t>12:30 went to bed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4953000" y="1676400"/>
            <a:ext cx="2971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#2</a:t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10:00-11:00 woke up and ate breakfast</a:t>
            </a:r>
            <a:br>
              <a:rPr lang="en-US" sz="1400" dirty="0" smtClean="0"/>
            </a:br>
            <a:r>
              <a:rPr lang="en-US" sz="1400" dirty="0" smtClean="0"/>
              <a:t>11:00-12:00 watched </a:t>
            </a:r>
            <a:r>
              <a:rPr lang="en-US" sz="1400" dirty="0" err="1" smtClean="0"/>
              <a:t>tv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12:00-1:45 cleaned bedroom and bathroom</a:t>
            </a:r>
            <a:br>
              <a:rPr lang="en-US" sz="1400" dirty="0" smtClean="0"/>
            </a:br>
            <a:r>
              <a:rPr lang="en-US" sz="1400" dirty="0" smtClean="0"/>
              <a:t>1:45-3:00 did school work</a:t>
            </a:r>
            <a:br>
              <a:rPr lang="en-US" sz="1400" dirty="0" smtClean="0"/>
            </a:br>
            <a:r>
              <a:rPr lang="en-US" sz="1400" dirty="0" smtClean="0"/>
              <a:t>3:00-5:00 field hockey practice</a:t>
            </a:r>
            <a:br>
              <a:rPr lang="en-US" sz="1400" dirty="0" smtClean="0"/>
            </a:br>
            <a:r>
              <a:rPr lang="en-US" sz="1400" dirty="0" smtClean="0"/>
              <a:t>5:00-7:00 pasta party</a:t>
            </a:r>
            <a:br>
              <a:rPr lang="en-US" sz="1400" dirty="0" smtClean="0"/>
            </a:br>
            <a:r>
              <a:rPr lang="en-US" sz="1400" dirty="0" smtClean="0"/>
              <a:t>7:00-9:00 hung out with roommates</a:t>
            </a:r>
            <a:br>
              <a:rPr lang="en-US" sz="1400" dirty="0" smtClean="0"/>
            </a:br>
            <a:r>
              <a:rPr lang="en-US" sz="1400" dirty="0" smtClean="0"/>
              <a:t>9:00 went to bed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487</Words>
  <Application>Microsoft Office PowerPoint</Application>
  <PresentationFormat>On-screen Show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College student vs Inmates</vt:lpstr>
      <vt:lpstr>Problem</vt:lpstr>
      <vt:lpstr>Slide 3</vt:lpstr>
      <vt:lpstr>Question</vt:lpstr>
      <vt:lpstr>College student’s activity throughout the day</vt:lpstr>
      <vt:lpstr>Inmate activities</vt:lpstr>
      <vt:lpstr>Backround</vt:lpstr>
      <vt:lpstr>Method Students at Bloomu</vt:lpstr>
      <vt:lpstr>Slide 9</vt:lpstr>
      <vt:lpstr>Slide 10</vt:lpstr>
      <vt:lpstr>Slide 11</vt:lpstr>
      <vt:lpstr>Findings  Students</vt:lpstr>
      <vt:lpstr>On campus</vt:lpstr>
      <vt:lpstr>After class</vt:lpstr>
      <vt:lpstr>Inmates at CCP</vt:lpstr>
      <vt:lpstr>Findings Inmates</vt:lpstr>
      <vt:lpstr>Findings  Inmates Continued…</vt:lpstr>
      <vt:lpstr>Findings  Inmates continued..</vt:lpstr>
      <vt:lpstr>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College student vs Inmates</dc:title>
  <dc:creator>Jsura</dc:creator>
  <cp:lastModifiedBy>Jsura</cp:lastModifiedBy>
  <cp:revision>10</cp:revision>
  <dcterms:created xsi:type="dcterms:W3CDTF">2011-10-08T01:35:00Z</dcterms:created>
  <dcterms:modified xsi:type="dcterms:W3CDTF">2011-10-08T03:18:05Z</dcterms:modified>
</cp:coreProperties>
</file>